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70" r:id="rId3"/>
    <p:sldId id="267" r:id="rId4"/>
    <p:sldId id="272" r:id="rId5"/>
    <p:sldId id="271" r:id="rId6"/>
    <p:sldId id="269" r:id="rId7"/>
    <p:sldId id="257" r:id="rId8"/>
    <p:sldId id="268" r:id="rId9"/>
    <p:sldId id="273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74B86-9C2F-41B8-893C-82B555F5B36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1C714-24F2-43C9-8A32-F0E98D9E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05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970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004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720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83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20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33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9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25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965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9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7FED-6135-465F-90F7-12D4BC5B942D}" type="datetimeFigureOut">
              <a:rPr lang="es-AR" smtClean="0"/>
              <a:t>24/07/2014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BC8D-A437-4DD3-99D4-7E1F5DA15F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041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isidadsilo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163059"/>
            <a:ext cx="1784350" cy="17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114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Universidad </a:t>
            </a:r>
            <a:r>
              <a:rPr lang="en-US" sz="3000" dirty="0" err="1" smtClean="0">
                <a:solidFill>
                  <a:schemeClr val="accent4">
                    <a:lumMod val="50000"/>
                  </a:schemeClr>
                </a:solidFill>
              </a:rPr>
              <a:t>Teológica</a:t>
            </a:r>
            <a:endParaRPr lang="en-US" sz="3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3000" dirty="0" err="1" smtClean="0">
                <a:solidFill>
                  <a:schemeClr val="accent4">
                    <a:lumMod val="50000"/>
                  </a:schemeClr>
                </a:solidFill>
              </a:rPr>
              <a:t>Interdenominacional</a:t>
            </a:r>
            <a:endParaRPr lang="en-US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1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41" y="4267199"/>
            <a:ext cx="1306517" cy="129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799" y="3048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Entrenando </a:t>
            </a:r>
            <a:r>
              <a:rPr lang="es-ES" sz="3200" dirty="0"/>
              <a:t>gente </a:t>
            </a:r>
            <a:r>
              <a:rPr lang="es-ES" sz="3200" dirty="0" smtClean="0"/>
              <a:t>para servir a </a:t>
            </a:r>
            <a:r>
              <a:rPr lang="es-ES" sz="3200" dirty="0"/>
              <a:t>Dios con excelencia</a:t>
            </a:r>
            <a:r>
              <a:rPr lang="es-ES" sz="3200" dirty="0" smtClean="0"/>
              <a:t>.</a:t>
            </a:r>
          </a:p>
        </p:txBody>
      </p:sp>
      <p:pic>
        <p:nvPicPr>
          <p:cNvPr id="3074" name="Picture 2" descr="G:\Users\Roger\Pictures\Universidad Siloe\gratuation-cap-with-degree-psd-HD-picture-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/>
          <a:stretch/>
        </p:blipFill>
        <p:spPr bwMode="auto">
          <a:xfrm>
            <a:off x="2296025" y="0"/>
            <a:ext cx="4551950" cy="32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799" y="571499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www.UniversidadSiloe.com</a:t>
            </a:r>
          </a:p>
        </p:txBody>
      </p:sp>
    </p:spTree>
    <p:extLst>
      <p:ext uri="{BB962C8B-B14F-4D97-AF65-F5344CB8AC3E}">
        <p14:creationId xmlns:p14="http://schemas.microsoft.com/office/powerpoint/2010/main" val="214662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Users\Roger\Pictures\Aniversario 2012\318827_4828712805390_145864981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007" b="12685"/>
          <a:stretch/>
        </p:blipFill>
        <p:spPr bwMode="auto">
          <a:xfrm>
            <a:off x="0" y="-1"/>
            <a:ext cx="9144000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16575"/>
            <a:ext cx="11747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10">
        <p:fade/>
      </p:transition>
    </mc:Choice>
    <mc:Fallback>
      <p:transition spd="med" advTm="46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700" y="407988"/>
            <a:ext cx="9156700" cy="81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2391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Teológica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Interdenominacional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9156700" cy="811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2484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Clases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internet (on-line)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06375"/>
            <a:ext cx="11747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 bwMode="auto">
          <a:xfrm>
            <a:off x="0" y="1206472"/>
            <a:ext cx="9144000" cy="565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700" y="407988"/>
            <a:ext cx="9156700" cy="81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2391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Teológica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Interdenominacional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9156700" cy="811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34000" cy="808038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Clases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resenciales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06375"/>
            <a:ext cx="11747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8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407988"/>
            <a:ext cx="9156700" cy="81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2391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Teológica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Interdenominacional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9156700" cy="811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5257800" cy="808038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Cursos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disponibles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06375"/>
            <a:ext cx="11747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678662"/>
            <a:ext cx="7086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•</a:t>
            </a:r>
            <a:r>
              <a:rPr lang="es-ES" sz="2600" dirty="0"/>
              <a:t> Capellanía </a:t>
            </a:r>
            <a:br>
              <a:rPr lang="es-ES" sz="2600" dirty="0"/>
            </a:br>
            <a:r>
              <a:rPr lang="es-ES" sz="2600" dirty="0" smtClean="0"/>
              <a:t>• Instituto </a:t>
            </a:r>
            <a:r>
              <a:rPr lang="es-ES" sz="2600" dirty="0"/>
              <a:t>Bíblico</a:t>
            </a:r>
            <a:br>
              <a:rPr lang="es-ES" sz="2600" dirty="0"/>
            </a:br>
            <a:r>
              <a:rPr lang="es-ES" sz="2600" dirty="0" smtClean="0"/>
              <a:t>• Guía </a:t>
            </a:r>
            <a:r>
              <a:rPr lang="es-ES" sz="2600" dirty="0"/>
              <a:t>para el Nuevo Creyente (GNC)</a:t>
            </a:r>
            <a:br>
              <a:rPr lang="es-ES" sz="2600" dirty="0"/>
            </a:br>
            <a:r>
              <a:rPr lang="es-ES" sz="2600" dirty="0"/>
              <a:t>• Curso de Liderazgo Cristiano</a:t>
            </a:r>
            <a:br>
              <a:rPr lang="es-ES" sz="2600" dirty="0"/>
            </a:br>
            <a:r>
              <a:rPr lang="es-ES" sz="2600" dirty="0"/>
              <a:t>• Curso de Superación para Pastores y </a:t>
            </a:r>
            <a:r>
              <a:rPr lang="es-ES" sz="2600" dirty="0" smtClean="0"/>
              <a:t>Líderes</a:t>
            </a:r>
          </a:p>
          <a:p>
            <a:r>
              <a:rPr lang="es-ES" sz="2600" dirty="0"/>
              <a:t>• </a:t>
            </a:r>
            <a:r>
              <a:rPr lang="es-ES" sz="2600" dirty="0" smtClean="0"/>
              <a:t>Seminario</a:t>
            </a:r>
            <a:r>
              <a:rPr lang="es-ES" sz="2600" dirty="0"/>
              <a:t> (Licenciatura, Maestrías y Doctorados)</a:t>
            </a:r>
            <a:br>
              <a:rPr lang="es-ES" sz="2600" dirty="0"/>
            </a:br>
            <a:r>
              <a:rPr lang="es-ES" sz="2600" dirty="0"/>
              <a:t>• Curso Avanzado para el Ministro.</a:t>
            </a:r>
            <a:br>
              <a:rPr lang="es-ES" sz="2600" dirty="0"/>
            </a:br>
            <a:r>
              <a:rPr lang="es-ES" sz="2600" dirty="0"/>
              <a:t>• La estrategia celular.</a:t>
            </a:r>
            <a:br>
              <a:rPr lang="es-ES" sz="2600" dirty="0"/>
            </a:br>
            <a:r>
              <a:rPr lang="es-ES" sz="2600" dirty="0"/>
              <a:t>• Desarrollo Familiar</a:t>
            </a:r>
            <a:br>
              <a:rPr lang="es-ES" sz="2600" dirty="0"/>
            </a:br>
            <a:r>
              <a:rPr lang="es-ES" sz="2600" dirty="0"/>
              <a:t>• Curso para solteros</a:t>
            </a:r>
            <a:br>
              <a:rPr lang="es-ES" sz="2600" dirty="0"/>
            </a:br>
            <a:r>
              <a:rPr lang="es-ES" sz="2600" dirty="0"/>
              <a:t>• Computación para el Ministro</a:t>
            </a:r>
            <a:r>
              <a:rPr lang="es-ES" sz="2600" dirty="0" smtClean="0"/>
              <a:t>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63328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2700" y="407988"/>
            <a:ext cx="9156700" cy="81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9156700" cy="8112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5257800" cy="808038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Acreditaciones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06375"/>
            <a:ext cx="11747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502116" cy="205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224056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1714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2444"/>
            <a:ext cx="14763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2061418"/>
            <a:ext cx="496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Faith Theological Seminary and Christian College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" y="3352800"/>
            <a:ext cx="496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Bíblico</a:t>
            </a:r>
            <a:r>
              <a:rPr lang="en-US" dirty="0" smtClean="0"/>
              <a:t> Luis Palau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9300" y="4535032"/>
            <a:ext cx="496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Ministerio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</a:t>
            </a:r>
            <a:r>
              <a:rPr lang="en-US" dirty="0" err="1" smtClean="0"/>
              <a:t>Evangelistico</a:t>
            </a:r>
            <a:r>
              <a:rPr lang="en-US" dirty="0" smtClean="0"/>
              <a:t> </a:t>
            </a:r>
            <a:r>
              <a:rPr lang="en-US" dirty="0" err="1" smtClean="0"/>
              <a:t>Siloe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" y="5792272"/>
            <a:ext cx="496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Police Chaplain Ministry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82391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Teológica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Interdenominacional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9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407988"/>
            <a:ext cx="9156700" cy="81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2391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Teológica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Interdenominacional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9156700" cy="811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34000" cy="808038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Escuelas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resenciales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06375"/>
            <a:ext cx="11747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1602462"/>
            <a:ext cx="7315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Ahora usted puede estudiar cerca de su casa.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Complemente con cursos por internet en </a:t>
            </a:r>
            <a:r>
              <a:rPr lang="es-ES" sz="2600" dirty="0" smtClean="0">
                <a:hlinkClick r:id="rId3"/>
              </a:rPr>
              <a:t>www.UniverisidadSiloe.com</a:t>
            </a:r>
            <a:endParaRPr lang="es-E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Prepárese para servir con excelencia.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600" dirty="0"/>
          </a:p>
          <a:p>
            <a:r>
              <a:rPr lang="es-ES" sz="2600" b="1" u="sng" dirty="0" smtClean="0"/>
              <a:t>Usted Obtendrá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Todos los materiales y las clases.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Una graduación con toga, birrete y </a:t>
            </a:r>
            <a:r>
              <a:rPr lang="es-ES" sz="2600" dirty="0" err="1" smtClean="0"/>
              <a:t>tazel</a:t>
            </a:r>
            <a:r>
              <a:rPr lang="es-ES" sz="26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Un Diploma y/o Certificado acreditado si aplica.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Una credencial con foto de estudiante.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 smtClean="0"/>
              <a:t>La oportunidad de continuar estudios superiores.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8294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407988"/>
            <a:ext cx="9156700" cy="81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2391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Teológica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Interdenominacional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9156700" cy="811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5257800" cy="808038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Inscripciones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abiertas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Picture 2" descr="G:\Users\Roger\Pictures\Universidad Siloe\Logo UTI 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28600"/>
            <a:ext cx="11747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950" y="3481626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/>
              <a:t>Inscríbase aquí mismo</a:t>
            </a:r>
            <a:endParaRPr lang="es-ES" sz="5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491026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>
                <a:solidFill>
                  <a:schemeClr val="accent2">
                    <a:lumMod val="75000"/>
                  </a:schemeClr>
                </a:solidFill>
              </a:rPr>
              <a:t>Escuela presencial</a:t>
            </a:r>
            <a:endParaRPr lang="es-ES" sz="5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99132"/>
            <a:ext cx="9156700" cy="858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172200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www.Universidad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Siloe.com</a:t>
            </a:r>
            <a:endParaRPr lang="en-US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132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Clases por internet (on-line)</vt:lpstr>
      <vt:lpstr>Clases Presenciales</vt:lpstr>
      <vt:lpstr>Cursos disponibles</vt:lpstr>
      <vt:lpstr>Acreditaciones</vt:lpstr>
      <vt:lpstr>Escuelas Presenciales</vt:lpstr>
      <vt:lpstr>Inscripciones abiertas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Bertha</dc:creator>
  <cp:lastModifiedBy>Roger</cp:lastModifiedBy>
  <cp:revision>11</cp:revision>
  <dcterms:created xsi:type="dcterms:W3CDTF">2014-07-15T16:25:16Z</dcterms:created>
  <dcterms:modified xsi:type="dcterms:W3CDTF">2014-07-24T17:27:12Z</dcterms:modified>
</cp:coreProperties>
</file>